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9"/>
  </p:handoutMasterIdLst>
  <p:sldIdLst>
    <p:sldId id="279" r:id="rId2"/>
    <p:sldId id="297" r:id="rId3"/>
    <p:sldId id="298" r:id="rId4"/>
    <p:sldId id="299" r:id="rId5"/>
    <p:sldId id="300" r:id="rId6"/>
    <p:sldId id="301" r:id="rId7"/>
    <p:sldId id="302" r:id="rId8"/>
    <p:sldId id="303" r:id="rId9"/>
    <p:sldId id="310" r:id="rId10"/>
    <p:sldId id="311" r:id="rId11"/>
    <p:sldId id="312" r:id="rId12"/>
    <p:sldId id="313" r:id="rId13"/>
    <p:sldId id="314" r:id="rId14"/>
    <p:sldId id="315" r:id="rId15"/>
    <p:sldId id="316" r:id="rId16"/>
    <p:sldId id="317" r:id="rId17"/>
    <p:sldId id="318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105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30225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compare des nombres dans différentes écritures.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7d 3u . . . 6d 13u</a:t>
            </a:r>
          </a:p>
        </p:txBody>
      </p:sp>
    </p:spTree>
    <p:extLst>
      <p:ext uri="{BB962C8B-B14F-4D97-AF65-F5344CB8AC3E}">
        <p14:creationId xmlns:p14="http://schemas.microsoft.com/office/powerpoint/2010/main" val="3565109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819C41E-D523-67DF-C4AA-0988A449B9C2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7d 3u . . . 6d 13u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70207FC-9BA3-D1B7-7F67-1C07E920939F}"/>
              </a:ext>
            </a:extLst>
          </p:cNvPr>
          <p:cNvSpPr txBox="1"/>
          <p:nvPr/>
        </p:nvSpPr>
        <p:spPr>
          <a:xfrm>
            <a:off x="3907807" y="2529705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=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B000253-7EFF-FCB6-4FF4-7185E823FEAF}"/>
              </a:ext>
            </a:extLst>
          </p:cNvPr>
          <p:cNvSpPr txBox="1"/>
          <p:nvPr/>
        </p:nvSpPr>
        <p:spPr>
          <a:xfrm>
            <a:off x="2031701" y="3854411"/>
            <a:ext cx="54849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FF0000"/>
                </a:solidFill>
              </a:rPr>
              <a:t>73                   73</a:t>
            </a:r>
          </a:p>
        </p:txBody>
      </p:sp>
    </p:spTree>
    <p:extLst>
      <p:ext uri="{BB962C8B-B14F-4D97-AF65-F5344CB8AC3E}">
        <p14:creationId xmlns:p14="http://schemas.microsoft.com/office/powerpoint/2010/main" val="1179230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6/8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8d 4u . . . 4d 8u</a:t>
            </a:r>
          </a:p>
        </p:txBody>
      </p:sp>
    </p:spTree>
    <p:extLst>
      <p:ext uri="{BB962C8B-B14F-4D97-AF65-F5344CB8AC3E}">
        <p14:creationId xmlns:p14="http://schemas.microsoft.com/office/powerpoint/2010/main" val="4634126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6/8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819C41E-D523-67DF-C4AA-0988A449B9C2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8d 4u . . . 4d 8u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70207FC-9BA3-D1B7-7F67-1C07E920939F}"/>
              </a:ext>
            </a:extLst>
          </p:cNvPr>
          <p:cNvSpPr txBox="1"/>
          <p:nvPr/>
        </p:nvSpPr>
        <p:spPr>
          <a:xfrm>
            <a:off x="3853972" y="2535561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=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0DA5837-F241-BBB9-5085-A2EDB026E367}"/>
              </a:ext>
            </a:extLst>
          </p:cNvPr>
          <p:cNvSpPr txBox="1"/>
          <p:nvPr/>
        </p:nvSpPr>
        <p:spPr>
          <a:xfrm>
            <a:off x="2031701" y="3854411"/>
            <a:ext cx="54849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FF0000"/>
                </a:solidFill>
              </a:rPr>
              <a:t>84                  48</a:t>
            </a:r>
          </a:p>
        </p:txBody>
      </p:sp>
    </p:spTree>
    <p:extLst>
      <p:ext uri="{BB962C8B-B14F-4D97-AF65-F5344CB8AC3E}">
        <p14:creationId xmlns:p14="http://schemas.microsoft.com/office/powerpoint/2010/main" val="1288826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D05229-8087-9905-A02F-8F4ABC23BE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480D7A-3BA5-2F5E-D7A0-6B802FB17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3A6B16B-26F8-F4AF-3BA4-DE9F72EE1C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7/8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C43B5E8-0370-772F-DD34-C4FF74CE0366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5d 12u . . . 6d1u</a:t>
            </a:r>
          </a:p>
        </p:txBody>
      </p:sp>
    </p:spTree>
    <p:extLst>
      <p:ext uri="{BB962C8B-B14F-4D97-AF65-F5344CB8AC3E}">
        <p14:creationId xmlns:p14="http://schemas.microsoft.com/office/powerpoint/2010/main" val="35304881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220592-0BEE-B14A-2808-568CB1AFC0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A6F707-8C8D-9D81-443F-F8E155B5F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7A402C9-976A-028A-0AFE-4471105CD5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7/8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598A3DE-C363-CA7D-8C62-CF7B46AD5DE6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5d 12u . . . 6d 1u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FE15134-DEE2-799D-C65E-66DFAEAF6298}"/>
              </a:ext>
            </a:extLst>
          </p:cNvPr>
          <p:cNvSpPr txBox="1"/>
          <p:nvPr/>
        </p:nvSpPr>
        <p:spPr>
          <a:xfrm>
            <a:off x="2031701" y="3854411"/>
            <a:ext cx="54849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FF0000"/>
                </a:solidFill>
              </a:rPr>
              <a:t>62                  61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0F429D0-D530-B30B-CD27-D348A98DABA2}"/>
              </a:ext>
            </a:extLst>
          </p:cNvPr>
          <p:cNvSpPr txBox="1"/>
          <p:nvPr/>
        </p:nvSpPr>
        <p:spPr>
          <a:xfrm>
            <a:off x="4404195" y="2649254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545768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01C4D2-5F9A-590F-1AA3-563FF8886A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20D901-E249-B66C-9FB0-E9C5C3F54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A8EF004-4894-5652-7B1B-49F475A622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8/8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E17653F-396E-1F39-9704-E242CAF9C2E3}"/>
              </a:ext>
            </a:extLst>
          </p:cNvPr>
          <p:cNvSpPr txBox="1"/>
          <p:nvPr/>
        </p:nvSpPr>
        <p:spPr>
          <a:xfrm>
            <a:off x="2388523" y="2661525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9d . . . 8d 9u</a:t>
            </a:r>
          </a:p>
        </p:txBody>
      </p:sp>
    </p:spTree>
    <p:extLst>
      <p:ext uri="{BB962C8B-B14F-4D97-AF65-F5344CB8AC3E}">
        <p14:creationId xmlns:p14="http://schemas.microsoft.com/office/powerpoint/2010/main" val="30775312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A45030-3401-968B-D17C-1AD53A2750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C98059-4B2B-E403-87FA-5837AF4F3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DFD375-C864-C4FC-0290-C2B0052E5B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8/8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E3A3D8B-9241-2941-F941-1BFABF733370}"/>
              </a:ext>
            </a:extLst>
          </p:cNvPr>
          <p:cNvSpPr txBox="1"/>
          <p:nvPr/>
        </p:nvSpPr>
        <p:spPr>
          <a:xfrm>
            <a:off x="2556934" y="3854411"/>
            <a:ext cx="45635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FF0000"/>
                </a:solidFill>
              </a:rPr>
              <a:t>90               89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61B15B7-B0F6-195F-6889-FE0309B944F0}"/>
              </a:ext>
            </a:extLst>
          </p:cNvPr>
          <p:cNvSpPr txBox="1"/>
          <p:nvPr/>
        </p:nvSpPr>
        <p:spPr>
          <a:xfrm>
            <a:off x="2388523" y="2661525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9d . . . 8d 9u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4329883-DD8E-61D5-30BA-14055EE43B71}"/>
              </a:ext>
            </a:extLst>
          </p:cNvPr>
          <p:cNvSpPr txBox="1"/>
          <p:nvPr/>
        </p:nvSpPr>
        <p:spPr>
          <a:xfrm>
            <a:off x="3794595" y="2599969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785669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38 . . . 57</a:t>
            </a:r>
          </a:p>
        </p:txBody>
      </p:sp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38 . . . 57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70207FC-9BA3-D1B7-7F67-1C07E920939F}"/>
              </a:ext>
            </a:extLst>
          </p:cNvPr>
          <p:cNvSpPr txBox="1"/>
          <p:nvPr/>
        </p:nvSpPr>
        <p:spPr>
          <a:xfrm>
            <a:off x="3998851" y="2559592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3745316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89 . . . 91</a:t>
            </a:r>
          </a:p>
        </p:txBody>
      </p:sp>
    </p:spTree>
    <p:extLst>
      <p:ext uri="{BB962C8B-B14F-4D97-AF65-F5344CB8AC3E}">
        <p14:creationId xmlns:p14="http://schemas.microsoft.com/office/powerpoint/2010/main" val="2308508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89 . . . 91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70207FC-9BA3-D1B7-7F67-1C07E920939F}"/>
              </a:ext>
            </a:extLst>
          </p:cNvPr>
          <p:cNvSpPr txBox="1"/>
          <p:nvPr/>
        </p:nvSpPr>
        <p:spPr>
          <a:xfrm>
            <a:off x="3998851" y="2559592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4149474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80 . . . 79</a:t>
            </a:r>
          </a:p>
        </p:txBody>
      </p:sp>
    </p:spTree>
    <p:extLst>
      <p:ext uri="{BB962C8B-B14F-4D97-AF65-F5344CB8AC3E}">
        <p14:creationId xmlns:p14="http://schemas.microsoft.com/office/powerpoint/2010/main" val="578049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80 . . . 79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70207FC-9BA3-D1B7-7F67-1C07E920939F}"/>
              </a:ext>
            </a:extLst>
          </p:cNvPr>
          <p:cNvSpPr txBox="1"/>
          <p:nvPr/>
        </p:nvSpPr>
        <p:spPr>
          <a:xfrm>
            <a:off x="3998851" y="2559592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441318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4/8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9d 5u . . . 5d 9u</a:t>
            </a:r>
          </a:p>
        </p:txBody>
      </p:sp>
    </p:spTree>
    <p:extLst>
      <p:ext uri="{BB962C8B-B14F-4D97-AF65-F5344CB8AC3E}">
        <p14:creationId xmlns:p14="http://schemas.microsoft.com/office/powerpoint/2010/main" val="5371472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819C41E-D523-67DF-C4AA-0988A449B9C2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9d 5u . . . 5d  9u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70207FC-9BA3-D1B7-7F67-1C07E920939F}"/>
              </a:ext>
            </a:extLst>
          </p:cNvPr>
          <p:cNvSpPr txBox="1"/>
          <p:nvPr/>
        </p:nvSpPr>
        <p:spPr>
          <a:xfrm>
            <a:off x="3907807" y="2529705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&gt;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5CBDFA-2938-26F4-4E45-89ED03965B8F}"/>
              </a:ext>
            </a:extLst>
          </p:cNvPr>
          <p:cNvSpPr txBox="1"/>
          <p:nvPr/>
        </p:nvSpPr>
        <p:spPr>
          <a:xfrm>
            <a:off x="2031701" y="3854411"/>
            <a:ext cx="54849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FF0000"/>
                </a:solidFill>
              </a:rPr>
              <a:t>95                   59</a:t>
            </a:r>
          </a:p>
        </p:txBody>
      </p:sp>
    </p:spTree>
    <p:extLst>
      <p:ext uri="{BB962C8B-B14F-4D97-AF65-F5344CB8AC3E}">
        <p14:creationId xmlns:p14="http://schemas.microsoft.com/office/powerpoint/2010/main" val="4282098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621</TotalTime>
  <Words>163</Words>
  <Application>Microsoft Office PowerPoint</Application>
  <PresentationFormat>Affichage à l'écran (4:3)</PresentationFormat>
  <Paragraphs>62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Compare.</vt:lpstr>
      <vt:lpstr>Correction</vt:lpstr>
      <vt:lpstr>Compare.</vt:lpstr>
      <vt:lpstr>Correction</vt:lpstr>
      <vt:lpstr>Compare.</vt:lpstr>
      <vt:lpstr>Correction</vt:lpstr>
      <vt:lpstr>Compare.</vt:lpstr>
      <vt:lpstr>Correction</vt:lpstr>
      <vt:lpstr>Compare.</vt:lpstr>
      <vt:lpstr>Correction</vt:lpstr>
      <vt:lpstr>Compare.</vt:lpstr>
      <vt:lpstr>Correction</vt:lpstr>
      <vt:lpstr>Compare.</vt:lpstr>
      <vt:lpstr>Correction</vt:lpstr>
      <vt:lpstr>Compare.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68</cp:revision>
  <dcterms:created xsi:type="dcterms:W3CDTF">2023-02-07T14:55:57Z</dcterms:created>
  <dcterms:modified xsi:type="dcterms:W3CDTF">2025-09-03T09:43:37Z</dcterms:modified>
</cp:coreProperties>
</file>